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"/>
  </p:notesMasterIdLst>
  <p:sldIdLst>
    <p:sldId id="257" r:id="rId2"/>
    <p:sldId id="256" r:id="rId3"/>
  </p:sldIdLst>
  <p:sldSz cx="12166600" cy="8928100"/>
  <p:notesSz cx="6858000" cy="9144000"/>
  <p:defaultTextStyle>
    <a:defPPr>
      <a:defRPr lang="en-US"/>
    </a:defPPr>
    <a:lvl1pPr marL="0" algn="l" defTabSz="940003" rtl="0" eaLnBrk="1" latinLnBrk="0" hangingPunct="1">
      <a:defRPr sz="1850" kern="1200">
        <a:solidFill>
          <a:schemeClr val="tx1"/>
        </a:solidFill>
        <a:latin typeface="+mn-lt"/>
        <a:ea typeface="+mn-ea"/>
        <a:cs typeface="+mn-cs"/>
      </a:defRPr>
    </a:lvl1pPr>
    <a:lvl2pPr marL="470002" algn="l" defTabSz="940003" rtl="0" eaLnBrk="1" latinLnBrk="0" hangingPunct="1">
      <a:defRPr sz="1850" kern="1200">
        <a:solidFill>
          <a:schemeClr val="tx1"/>
        </a:solidFill>
        <a:latin typeface="+mn-lt"/>
        <a:ea typeface="+mn-ea"/>
        <a:cs typeface="+mn-cs"/>
      </a:defRPr>
    </a:lvl2pPr>
    <a:lvl3pPr marL="940003" algn="l" defTabSz="940003" rtl="0" eaLnBrk="1" latinLnBrk="0" hangingPunct="1">
      <a:defRPr sz="1850" kern="1200">
        <a:solidFill>
          <a:schemeClr val="tx1"/>
        </a:solidFill>
        <a:latin typeface="+mn-lt"/>
        <a:ea typeface="+mn-ea"/>
        <a:cs typeface="+mn-cs"/>
      </a:defRPr>
    </a:lvl3pPr>
    <a:lvl4pPr marL="1410005" algn="l" defTabSz="940003" rtl="0" eaLnBrk="1" latinLnBrk="0" hangingPunct="1">
      <a:defRPr sz="1850" kern="1200">
        <a:solidFill>
          <a:schemeClr val="tx1"/>
        </a:solidFill>
        <a:latin typeface="+mn-lt"/>
        <a:ea typeface="+mn-ea"/>
        <a:cs typeface="+mn-cs"/>
      </a:defRPr>
    </a:lvl4pPr>
    <a:lvl5pPr marL="1880006" algn="l" defTabSz="940003" rtl="0" eaLnBrk="1" latinLnBrk="0" hangingPunct="1">
      <a:defRPr sz="1850" kern="1200">
        <a:solidFill>
          <a:schemeClr val="tx1"/>
        </a:solidFill>
        <a:latin typeface="+mn-lt"/>
        <a:ea typeface="+mn-ea"/>
        <a:cs typeface="+mn-cs"/>
      </a:defRPr>
    </a:lvl5pPr>
    <a:lvl6pPr marL="2350008" algn="l" defTabSz="940003" rtl="0" eaLnBrk="1" latinLnBrk="0" hangingPunct="1">
      <a:defRPr sz="1850" kern="1200">
        <a:solidFill>
          <a:schemeClr val="tx1"/>
        </a:solidFill>
        <a:latin typeface="+mn-lt"/>
        <a:ea typeface="+mn-ea"/>
        <a:cs typeface="+mn-cs"/>
      </a:defRPr>
    </a:lvl6pPr>
    <a:lvl7pPr marL="2820010" algn="l" defTabSz="940003" rtl="0" eaLnBrk="1" latinLnBrk="0" hangingPunct="1">
      <a:defRPr sz="1850" kern="1200">
        <a:solidFill>
          <a:schemeClr val="tx1"/>
        </a:solidFill>
        <a:latin typeface="+mn-lt"/>
        <a:ea typeface="+mn-ea"/>
        <a:cs typeface="+mn-cs"/>
      </a:defRPr>
    </a:lvl7pPr>
    <a:lvl8pPr marL="3290011" algn="l" defTabSz="940003" rtl="0" eaLnBrk="1" latinLnBrk="0" hangingPunct="1">
      <a:defRPr sz="1850" kern="1200">
        <a:solidFill>
          <a:schemeClr val="tx1"/>
        </a:solidFill>
        <a:latin typeface="+mn-lt"/>
        <a:ea typeface="+mn-ea"/>
        <a:cs typeface="+mn-cs"/>
      </a:defRPr>
    </a:lvl8pPr>
    <a:lvl9pPr marL="3760013" algn="l" defTabSz="940003" rtl="0" eaLnBrk="1" latinLnBrk="0" hangingPunct="1">
      <a:defRPr sz="18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5252"/>
    <a:srgbClr val="15AE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43"/>
  </p:normalViewPr>
  <p:slideViewPr>
    <p:cSldViewPr snapToGrid="0" snapToObjects="1">
      <p:cViewPr varScale="1">
        <p:scale>
          <a:sx n="57" d="100"/>
          <a:sy n="57" d="100"/>
        </p:scale>
        <p:origin x="87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5F99CE-F121-4944-87F2-AEBDDD513AE3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25563" y="1143000"/>
            <a:ext cx="42068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0BACFB-F635-5D48-ADF1-42568B69C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210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40003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1pPr>
    <a:lvl2pPr marL="470002" algn="l" defTabSz="940003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2pPr>
    <a:lvl3pPr marL="940003" algn="l" defTabSz="940003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3pPr>
    <a:lvl4pPr marL="1410005" algn="l" defTabSz="940003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4pPr>
    <a:lvl5pPr marL="1880006" algn="l" defTabSz="940003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5pPr>
    <a:lvl6pPr marL="2350008" algn="l" defTabSz="940003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6pPr>
    <a:lvl7pPr marL="2820010" algn="l" defTabSz="940003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7pPr>
    <a:lvl8pPr marL="3290011" algn="l" defTabSz="940003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8pPr>
    <a:lvl9pPr marL="3760013" algn="l" defTabSz="940003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25563" y="1143000"/>
            <a:ext cx="4206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BACFB-F635-5D48-ADF1-42568B69CD6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101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25563" y="1143000"/>
            <a:ext cx="4206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BACFB-F635-5D48-ADF1-42568B69CD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562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495" y="1461151"/>
            <a:ext cx="10341610" cy="3108301"/>
          </a:xfrm>
        </p:spPr>
        <p:txBody>
          <a:bodyPr anchor="b"/>
          <a:lstStyle>
            <a:lvl1pPr algn="ctr">
              <a:defRPr sz="781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825" y="4689320"/>
            <a:ext cx="9124950" cy="2155557"/>
          </a:xfrm>
        </p:spPr>
        <p:txBody>
          <a:bodyPr/>
          <a:lstStyle>
            <a:lvl1pPr marL="0" indent="0" algn="ctr">
              <a:buNone/>
              <a:defRPr sz="3125"/>
            </a:lvl1pPr>
            <a:lvl2pPr marL="595229" indent="0" algn="ctr">
              <a:buNone/>
              <a:defRPr sz="2604"/>
            </a:lvl2pPr>
            <a:lvl3pPr marL="1190457" indent="0" algn="ctr">
              <a:buNone/>
              <a:defRPr sz="2343"/>
            </a:lvl3pPr>
            <a:lvl4pPr marL="1785686" indent="0" algn="ctr">
              <a:buNone/>
              <a:defRPr sz="2083"/>
            </a:lvl4pPr>
            <a:lvl5pPr marL="2380915" indent="0" algn="ctr">
              <a:buNone/>
              <a:defRPr sz="2083"/>
            </a:lvl5pPr>
            <a:lvl6pPr marL="2976143" indent="0" algn="ctr">
              <a:buNone/>
              <a:defRPr sz="2083"/>
            </a:lvl6pPr>
            <a:lvl7pPr marL="3571372" indent="0" algn="ctr">
              <a:buNone/>
              <a:defRPr sz="2083"/>
            </a:lvl7pPr>
            <a:lvl8pPr marL="4166601" indent="0" algn="ctr">
              <a:buNone/>
              <a:defRPr sz="2083"/>
            </a:lvl8pPr>
            <a:lvl9pPr marL="4761829" indent="0" algn="ctr">
              <a:buNone/>
              <a:defRPr sz="208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4A7C-D9AD-5643-AE96-5CD7900B0C60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C973-9127-1140-B146-595C75F14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98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4A7C-D9AD-5643-AE96-5CD7900B0C60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C973-9127-1140-B146-595C75F14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204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117" y="2225828"/>
            <a:ext cx="10493693" cy="3713841"/>
          </a:xfrm>
        </p:spPr>
        <p:txBody>
          <a:bodyPr anchor="b"/>
          <a:lstStyle>
            <a:lvl1pPr>
              <a:defRPr sz="781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117" y="5974803"/>
            <a:ext cx="10493693" cy="1953021"/>
          </a:xfrm>
        </p:spPr>
        <p:txBody>
          <a:bodyPr/>
          <a:lstStyle>
            <a:lvl1pPr marL="0" indent="0">
              <a:buNone/>
              <a:defRPr sz="3125">
                <a:solidFill>
                  <a:schemeClr val="tx1"/>
                </a:solidFill>
              </a:defRPr>
            </a:lvl1pPr>
            <a:lvl2pPr marL="595229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2pPr>
            <a:lvl3pPr marL="1190457" indent="0">
              <a:buNone/>
              <a:defRPr sz="2343">
                <a:solidFill>
                  <a:schemeClr val="tx1">
                    <a:tint val="75000"/>
                  </a:schemeClr>
                </a:solidFill>
              </a:defRPr>
            </a:lvl3pPr>
            <a:lvl4pPr marL="1785686" indent="0">
              <a:buNone/>
              <a:defRPr sz="2083">
                <a:solidFill>
                  <a:schemeClr val="tx1">
                    <a:tint val="75000"/>
                  </a:schemeClr>
                </a:solidFill>
              </a:defRPr>
            </a:lvl4pPr>
            <a:lvl5pPr marL="2380915" indent="0">
              <a:buNone/>
              <a:defRPr sz="2083">
                <a:solidFill>
                  <a:schemeClr val="tx1">
                    <a:tint val="75000"/>
                  </a:schemeClr>
                </a:solidFill>
              </a:defRPr>
            </a:lvl5pPr>
            <a:lvl6pPr marL="2976143" indent="0">
              <a:buNone/>
              <a:defRPr sz="2083">
                <a:solidFill>
                  <a:schemeClr val="tx1">
                    <a:tint val="75000"/>
                  </a:schemeClr>
                </a:solidFill>
              </a:defRPr>
            </a:lvl6pPr>
            <a:lvl7pPr marL="3571372" indent="0">
              <a:buNone/>
              <a:defRPr sz="2083">
                <a:solidFill>
                  <a:schemeClr val="tx1">
                    <a:tint val="75000"/>
                  </a:schemeClr>
                </a:solidFill>
              </a:defRPr>
            </a:lvl7pPr>
            <a:lvl8pPr marL="4166601" indent="0">
              <a:buNone/>
              <a:defRPr sz="2083">
                <a:solidFill>
                  <a:schemeClr val="tx1">
                    <a:tint val="75000"/>
                  </a:schemeClr>
                </a:solidFill>
              </a:defRPr>
            </a:lvl8pPr>
            <a:lvl9pPr marL="4761829" indent="0">
              <a:buNone/>
              <a:defRPr sz="208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4A7C-D9AD-5643-AE96-5CD7900B0C60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C973-9127-1140-B146-595C75F14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150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454" y="2376694"/>
            <a:ext cx="5170805" cy="566479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9341" y="2376694"/>
            <a:ext cx="5170805" cy="566479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4A7C-D9AD-5643-AE96-5CD7900B0C60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C973-9127-1140-B146-595C75F14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71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038" y="475340"/>
            <a:ext cx="10493693" cy="17256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040" y="2188625"/>
            <a:ext cx="5147041" cy="1072611"/>
          </a:xfrm>
        </p:spPr>
        <p:txBody>
          <a:bodyPr anchor="b"/>
          <a:lstStyle>
            <a:lvl1pPr marL="0" indent="0">
              <a:buNone/>
              <a:defRPr sz="3125" b="1"/>
            </a:lvl1pPr>
            <a:lvl2pPr marL="595229" indent="0">
              <a:buNone/>
              <a:defRPr sz="2604" b="1"/>
            </a:lvl2pPr>
            <a:lvl3pPr marL="1190457" indent="0">
              <a:buNone/>
              <a:defRPr sz="2343" b="1"/>
            </a:lvl3pPr>
            <a:lvl4pPr marL="1785686" indent="0">
              <a:buNone/>
              <a:defRPr sz="2083" b="1"/>
            </a:lvl4pPr>
            <a:lvl5pPr marL="2380915" indent="0">
              <a:buNone/>
              <a:defRPr sz="2083" b="1"/>
            </a:lvl5pPr>
            <a:lvl6pPr marL="2976143" indent="0">
              <a:buNone/>
              <a:defRPr sz="2083" b="1"/>
            </a:lvl6pPr>
            <a:lvl7pPr marL="3571372" indent="0">
              <a:buNone/>
              <a:defRPr sz="2083" b="1"/>
            </a:lvl7pPr>
            <a:lvl8pPr marL="4166601" indent="0">
              <a:buNone/>
              <a:defRPr sz="2083" b="1"/>
            </a:lvl8pPr>
            <a:lvl9pPr marL="4761829" indent="0">
              <a:buNone/>
              <a:defRPr sz="208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040" y="3261236"/>
            <a:ext cx="5147041" cy="47967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9342" y="2188625"/>
            <a:ext cx="5172390" cy="1072611"/>
          </a:xfrm>
        </p:spPr>
        <p:txBody>
          <a:bodyPr anchor="b"/>
          <a:lstStyle>
            <a:lvl1pPr marL="0" indent="0">
              <a:buNone/>
              <a:defRPr sz="3125" b="1"/>
            </a:lvl1pPr>
            <a:lvl2pPr marL="595229" indent="0">
              <a:buNone/>
              <a:defRPr sz="2604" b="1"/>
            </a:lvl2pPr>
            <a:lvl3pPr marL="1190457" indent="0">
              <a:buNone/>
              <a:defRPr sz="2343" b="1"/>
            </a:lvl3pPr>
            <a:lvl4pPr marL="1785686" indent="0">
              <a:buNone/>
              <a:defRPr sz="2083" b="1"/>
            </a:lvl4pPr>
            <a:lvl5pPr marL="2380915" indent="0">
              <a:buNone/>
              <a:defRPr sz="2083" b="1"/>
            </a:lvl5pPr>
            <a:lvl6pPr marL="2976143" indent="0">
              <a:buNone/>
              <a:defRPr sz="2083" b="1"/>
            </a:lvl6pPr>
            <a:lvl7pPr marL="3571372" indent="0">
              <a:buNone/>
              <a:defRPr sz="2083" b="1"/>
            </a:lvl7pPr>
            <a:lvl8pPr marL="4166601" indent="0">
              <a:buNone/>
              <a:defRPr sz="2083" b="1"/>
            </a:lvl8pPr>
            <a:lvl9pPr marL="4761829" indent="0">
              <a:buNone/>
              <a:defRPr sz="208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9342" y="3261236"/>
            <a:ext cx="5172390" cy="47967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4A7C-D9AD-5643-AE96-5CD7900B0C60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C973-9127-1140-B146-595C75F14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905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4A7C-D9AD-5643-AE96-5CD7900B0C60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C973-9127-1140-B146-595C75F14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368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4A7C-D9AD-5643-AE96-5CD7900B0C60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C973-9127-1140-B146-595C75F14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97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039" y="595207"/>
            <a:ext cx="3924045" cy="2083223"/>
          </a:xfrm>
        </p:spPr>
        <p:txBody>
          <a:bodyPr anchor="b"/>
          <a:lstStyle>
            <a:lvl1pPr>
              <a:defRPr sz="416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2390" y="1285483"/>
            <a:ext cx="6159341" cy="6344738"/>
          </a:xfrm>
        </p:spPr>
        <p:txBody>
          <a:bodyPr/>
          <a:lstStyle>
            <a:lvl1pPr>
              <a:defRPr sz="4166"/>
            </a:lvl1pPr>
            <a:lvl2pPr>
              <a:defRPr sz="3645"/>
            </a:lvl2pPr>
            <a:lvl3pPr>
              <a:defRPr sz="3125"/>
            </a:lvl3pPr>
            <a:lvl4pPr>
              <a:defRPr sz="2604"/>
            </a:lvl4pPr>
            <a:lvl5pPr>
              <a:defRPr sz="2604"/>
            </a:lvl5pPr>
            <a:lvl6pPr>
              <a:defRPr sz="2604"/>
            </a:lvl6pPr>
            <a:lvl7pPr>
              <a:defRPr sz="2604"/>
            </a:lvl7pPr>
            <a:lvl8pPr>
              <a:defRPr sz="2604"/>
            </a:lvl8pPr>
            <a:lvl9pPr>
              <a:defRPr sz="2604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039" y="2678430"/>
            <a:ext cx="3924045" cy="4962123"/>
          </a:xfrm>
        </p:spPr>
        <p:txBody>
          <a:bodyPr/>
          <a:lstStyle>
            <a:lvl1pPr marL="0" indent="0">
              <a:buNone/>
              <a:defRPr sz="2083"/>
            </a:lvl1pPr>
            <a:lvl2pPr marL="595229" indent="0">
              <a:buNone/>
              <a:defRPr sz="1823"/>
            </a:lvl2pPr>
            <a:lvl3pPr marL="1190457" indent="0">
              <a:buNone/>
              <a:defRPr sz="1562"/>
            </a:lvl3pPr>
            <a:lvl4pPr marL="1785686" indent="0">
              <a:buNone/>
              <a:defRPr sz="1302"/>
            </a:lvl4pPr>
            <a:lvl5pPr marL="2380915" indent="0">
              <a:buNone/>
              <a:defRPr sz="1302"/>
            </a:lvl5pPr>
            <a:lvl6pPr marL="2976143" indent="0">
              <a:buNone/>
              <a:defRPr sz="1302"/>
            </a:lvl6pPr>
            <a:lvl7pPr marL="3571372" indent="0">
              <a:buNone/>
              <a:defRPr sz="1302"/>
            </a:lvl7pPr>
            <a:lvl8pPr marL="4166601" indent="0">
              <a:buNone/>
              <a:defRPr sz="1302"/>
            </a:lvl8pPr>
            <a:lvl9pPr marL="4761829" indent="0">
              <a:buNone/>
              <a:defRPr sz="13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4A7C-D9AD-5643-AE96-5CD7900B0C60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C973-9127-1140-B146-595C75F14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424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039" y="595207"/>
            <a:ext cx="3924045" cy="2083223"/>
          </a:xfrm>
        </p:spPr>
        <p:txBody>
          <a:bodyPr anchor="b"/>
          <a:lstStyle>
            <a:lvl1pPr>
              <a:defRPr sz="416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72390" y="1285483"/>
            <a:ext cx="6159341" cy="6344738"/>
          </a:xfrm>
        </p:spPr>
        <p:txBody>
          <a:bodyPr anchor="t"/>
          <a:lstStyle>
            <a:lvl1pPr marL="0" indent="0">
              <a:buNone/>
              <a:defRPr sz="4166"/>
            </a:lvl1pPr>
            <a:lvl2pPr marL="595229" indent="0">
              <a:buNone/>
              <a:defRPr sz="3645"/>
            </a:lvl2pPr>
            <a:lvl3pPr marL="1190457" indent="0">
              <a:buNone/>
              <a:defRPr sz="3125"/>
            </a:lvl3pPr>
            <a:lvl4pPr marL="1785686" indent="0">
              <a:buNone/>
              <a:defRPr sz="2604"/>
            </a:lvl4pPr>
            <a:lvl5pPr marL="2380915" indent="0">
              <a:buNone/>
              <a:defRPr sz="2604"/>
            </a:lvl5pPr>
            <a:lvl6pPr marL="2976143" indent="0">
              <a:buNone/>
              <a:defRPr sz="2604"/>
            </a:lvl6pPr>
            <a:lvl7pPr marL="3571372" indent="0">
              <a:buNone/>
              <a:defRPr sz="2604"/>
            </a:lvl7pPr>
            <a:lvl8pPr marL="4166601" indent="0">
              <a:buNone/>
              <a:defRPr sz="2604"/>
            </a:lvl8pPr>
            <a:lvl9pPr marL="4761829" indent="0">
              <a:buNone/>
              <a:defRPr sz="260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039" y="2678430"/>
            <a:ext cx="3924045" cy="4962123"/>
          </a:xfrm>
        </p:spPr>
        <p:txBody>
          <a:bodyPr/>
          <a:lstStyle>
            <a:lvl1pPr marL="0" indent="0">
              <a:buNone/>
              <a:defRPr sz="2083"/>
            </a:lvl1pPr>
            <a:lvl2pPr marL="595229" indent="0">
              <a:buNone/>
              <a:defRPr sz="1823"/>
            </a:lvl2pPr>
            <a:lvl3pPr marL="1190457" indent="0">
              <a:buNone/>
              <a:defRPr sz="1562"/>
            </a:lvl3pPr>
            <a:lvl4pPr marL="1785686" indent="0">
              <a:buNone/>
              <a:defRPr sz="1302"/>
            </a:lvl4pPr>
            <a:lvl5pPr marL="2380915" indent="0">
              <a:buNone/>
              <a:defRPr sz="1302"/>
            </a:lvl5pPr>
            <a:lvl6pPr marL="2976143" indent="0">
              <a:buNone/>
              <a:defRPr sz="1302"/>
            </a:lvl6pPr>
            <a:lvl7pPr marL="3571372" indent="0">
              <a:buNone/>
              <a:defRPr sz="1302"/>
            </a:lvl7pPr>
            <a:lvl8pPr marL="4166601" indent="0">
              <a:buNone/>
              <a:defRPr sz="1302"/>
            </a:lvl8pPr>
            <a:lvl9pPr marL="4761829" indent="0">
              <a:buNone/>
              <a:defRPr sz="13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4A7C-D9AD-5643-AE96-5CD7900B0C60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C973-9127-1140-B146-595C75F14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03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4A7C-D9AD-5643-AE96-5CD7900B0C60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C973-9127-1140-B146-595C75F14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918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06724" y="475339"/>
            <a:ext cx="2623423" cy="756615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454" y="475339"/>
            <a:ext cx="7718187" cy="756615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4A7C-D9AD-5643-AE96-5CD7900B0C60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C973-9127-1140-B146-595C75F14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577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6454" y="475340"/>
            <a:ext cx="10493693" cy="1725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454" y="2376694"/>
            <a:ext cx="10493693" cy="5664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6454" y="8275028"/>
            <a:ext cx="2737485" cy="4753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34A7C-D9AD-5643-AE96-5CD7900B0C60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0186" y="8275028"/>
            <a:ext cx="4106228" cy="4753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2661" y="8275028"/>
            <a:ext cx="2737485" cy="4753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CC973-9127-1140-B146-595C75F14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167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190457" rtl="0" eaLnBrk="1" latinLnBrk="0" hangingPunct="1">
        <a:lnSpc>
          <a:spcPct val="90000"/>
        </a:lnSpc>
        <a:spcBef>
          <a:spcPct val="0"/>
        </a:spcBef>
        <a:buNone/>
        <a:defRPr sz="57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7614" indent="-297614" algn="l" defTabSz="1190457" rtl="0" eaLnBrk="1" latinLnBrk="0" hangingPunct="1">
        <a:lnSpc>
          <a:spcPct val="90000"/>
        </a:lnSpc>
        <a:spcBef>
          <a:spcPts val="1302"/>
        </a:spcBef>
        <a:buFont typeface="Arial" panose="020B0604020202020204" pitchFamily="34" charset="0"/>
        <a:buChar char="•"/>
        <a:defRPr sz="3645" kern="1200">
          <a:solidFill>
            <a:schemeClr val="tx1"/>
          </a:solidFill>
          <a:latin typeface="+mn-lt"/>
          <a:ea typeface="+mn-ea"/>
          <a:cs typeface="+mn-cs"/>
        </a:defRPr>
      </a:lvl1pPr>
      <a:lvl2pPr marL="892843" indent="-297614" algn="l" defTabSz="1190457" rtl="0" eaLnBrk="1" latinLnBrk="0" hangingPunct="1">
        <a:lnSpc>
          <a:spcPct val="90000"/>
        </a:lnSpc>
        <a:spcBef>
          <a:spcPts val="651"/>
        </a:spcBef>
        <a:buFont typeface="Arial" panose="020B0604020202020204" pitchFamily="34" charset="0"/>
        <a:buChar char="•"/>
        <a:defRPr sz="3125" kern="1200">
          <a:solidFill>
            <a:schemeClr val="tx1"/>
          </a:solidFill>
          <a:latin typeface="+mn-lt"/>
          <a:ea typeface="+mn-ea"/>
          <a:cs typeface="+mn-cs"/>
        </a:defRPr>
      </a:lvl2pPr>
      <a:lvl3pPr marL="1488072" indent="-297614" algn="l" defTabSz="1190457" rtl="0" eaLnBrk="1" latinLnBrk="0" hangingPunct="1">
        <a:lnSpc>
          <a:spcPct val="90000"/>
        </a:lnSpc>
        <a:spcBef>
          <a:spcPts val="651"/>
        </a:spcBef>
        <a:buFont typeface="Arial" panose="020B0604020202020204" pitchFamily="34" charset="0"/>
        <a:buChar char="•"/>
        <a:defRPr sz="2604" kern="1200">
          <a:solidFill>
            <a:schemeClr val="tx1"/>
          </a:solidFill>
          <a:latin typeface="+mn-lt"/>
          <a:ea typeface="+mn-ea"/>
          <a:cs typeface="+mn-cs"/>
        </a:defRPr>
      </a:lvl3pPr>
      <a:lvl4pPr marL="2083300" indent="-297614" algn="l" defTabSz="1190457" rtl="0" eaLnBrk="1" latinLnBrk="0" hangingPunct="1">
        <a:lnSpc>
          <a:spcPct val="90000"/>
        </a:lnSpc>
        <a:spcBef>
          <a:spcPts val="651"/>
        </a:spcBef>
        <a:buFont typeface="Arial" panose="020B0604020202020204" pitchFamily="34" charset="0"/>
        <a:buChar char="•"/>
        <a:defRPr sz="2343" kern="1200">
          <a:solidFill>
            <a:schemeClr val="tx1"/>
          </a:solidFill>
          <a:latin typeface="+mn-lt"/>
          <a:ea typeface="+mn-ea"/>
          <a:cs typeface="+mn-cs"/>
        </a:defRPr>
      </a:lvl4pPr>
      <a:lvl5pPr marL="2678529" indent="-297614" algn="l" defTabSz="1190457" rtl="0" eaLnBrk="1" latinLnBrk="0" hangingPunct="1">
        <a:lnSpc>
          <a:spcPct val="90000"/>
        </a:lnSpc>
        <a:spcBef>
          <a:spcPts val="651"/>
        </a:spcBef>
        <a:buFont typeface="Arial" panose="020B0604020202020204" pitchFamily="34" charset="0"/>
        <a:buChar char="•"/>
        <a:defRPr sz="2343" kern="1200">
          <a:solidFill>
            <a:schemeClr val="tx1"/>
          </a:solidFill>
          <a:latin typeface="+mn-lt"/>
          <a:ea typeface="+mn-ea"/>
          <a:cs typeface="+mn-cs"/>
        </a:defRPr>
      </a:lvl5pPr>
      <a:lvl6pPr marL="3273758" indent="-297614" algn="l" defTabSz="1190457" rtl="0" eaLnBrk="1" latinLnBrk="0" hangingPunct="1">
        <a:lnSpc>
          <a:spcPct val="90000"/>
        </a:lnSpc>
        <a:spcBef>
          <a:spcPts val="651"/>
        </a:spcBef>
        <a:buFont typeface="Arial" panose="020B0604020202020204" pitchFamily="34" charset="0"/>
        <a:buChar char="•"/>
        <a:defRPr sz="2343" kern="1200">
          <a:solidFill>
            <a:schemeClr val="tx1"/>
          </a:solidFill>
          <a:latin typeface="+mn-lt"/>
          <a:ea typeface="+mn-ea"/>
          <a:cs typeface="+mn-cs"/>
        </a:defRPr>
      </a:lvl6pPr>
      <a:lvl7pPr marL="3868986" indent="-297614" algn="l" defTabSz="1190457" rtl="0" eaLnBrk="1" latinLnBrk="0" hangingPunct="1">
        <a:lnSpc>
          <a:spcPct val="90000"/>
        </a:lnSpc>
        <a:spcBef>
          <a:spcPts val="651"/>
        </a:spcBef>
        <a:buFont typeface="Arial" panose="020B0604020202020204" pitchFamily="34" charset="0"/>
        <a:buChar char="•"/>
        <a:defRPr sz="2343" kern="1200">
          <a:solidFill>
            <a:schemeClr val="tx1"/>
          </a:solidFill>
          <a:latin typeface="+mn-lt"/>
          <a:ea typeface="+mn-ea"/>
          <a:cs typeface="+mn-cs"/>
        </a:defRPr>
      </a:lvl7pPr>
      <a:lvl8pPr marL="4464215" indent="-297614" algn="l" defTabSz="1190457" rtl="0" eaLnBrk="1" latinLnBrk="0" hangingPunct="1">
        <a:lnSpc>
          <a:spcPct val="90000"/>
        </a:lnSpc>
        <a:spcBef>
          <a:spcPts val="651"/>
        </a:spcBef>
        <a:buFont typeface="Arial" panose="020B0604020202020204" pitchFamily="34" charset="0"/>
        <a:buChar char="•"/>
        <a:defRPr sz="2343" kern="1200">
          <a:solidFill>
            <a:schemeClr val="tx1"/>
          </a:solidFill>
          <a:latin typeface="+mn-lt"/>
          <a:ea typeface="+mn-ea"/>
          <a:cs typeface="+mn-cs"/>
        </a:defRPr>
      </a:lvl8pPr>
      <a:lvl9pPr marL="5059444" indent="-297614" algn="l" defTabSz="1190457" rtl="0" eaLnBrk="1" latinLnBrk="0" hangingPunct="1">
        <a:lnSpc>
          <a:spcPct val="90000"/>
        </a:lnSpc>
        <a:spcBef>
          <a:spcPts val="651"/>
        </a:spcBef>
        <a:buFont typeface="Arial" panose="020B0604020202020204" pitchFamily="34" charset="0"/>
        <a:buChar char="•"/>
        <a:defRPr sz="23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90457" rtl="0" eaLnBrk="1" latinLnBrk="0" hangingPunct="1">
        <a:defRPr sz="2343" kern="1200">
          <a:solidFill>
            <a:schemeClr val="tx1"/>
          </a:solidFill>
          <a:latin typeface="+mn-lt"/>
          <a:ea typeface="+mn-ea"/>
          <a:cs typeface="+mn-cs"/>
        </a:defRPr>
      </a:lvl1pPr>
      <a:lvl2pPr marL="595229" algn="l" defTabSz="1190457" rtl="0" eaLnBrk="1" latinLnBrk="0" hangingPunct="1">
        <a:defRPr sz="2343" kern="1200">
          <a:solidFill>
            <a:schemeClr val="tx1"/>
          </a:solidFill>
          <a:latin typeface="+mn-lt"/>
          <a:ea typeface="+mn-ea"/>
          <a:cs typeface="+mn-cs"/>
        </a:defRPr>
      </a:lvl2pPr>
      <a:lvl3pPr marL="1190457" algn="l" defTabSz="1190457" rtl="0" eaLnBrk="1" latinLnBrk="0" hangingPunct="1">
        <a:defRPr sz="2343" kern="1200">
          <a:solidFill>
            <a:schemeClr val="tx1"/>
          </a:solidFill>
          <a:latin typeface="+mn-lt"/>
          <a:ea typeface="+mn-ea"/>
          <a:cs typeface="+mn-cs"/>
        </a:defRPr>
      </a:lvl3pPr>
      <a:lvl4pPr marL="1785686" algn="l" defTabSz="1190457" rtl="0" eaLnBrk="1" latinLnBrk="0" hangingPunct="1">
        <a:defRPr sz="2343" kern="1200">
          <a:solidFill>
            <a:schemeClr val="tx1"/>
          </a:solidFill>
          <a:latin typeface="+mn-lt"/>
          <a:ea typeface="+mn-ea"/>
          <a:cs typeface="+mn-cs"/>
        </a:defRPr>
      </a:lvl4pPr>
      <a:lvl5pPr marL="2380915" algn="l" defTabSz="1190457" rtl="0" eaLnBrk="1" latinLnBrk="0" hangingPunct="1">
        <a:defRPr sz="2343" kern="1200">
          <a:solidFill>
            <a:schemeClr val="tx1"/>
          </a:solidFill>
          <a:latin typeface="+mn-lt"/>
          <a:ea typeface="+mn-ea"/>
          <a:cs typeface="+mn-cs"/>
        </a:defRPr>
      </a:lvl5pPr>
      <a:lvl6pPr marL="2976143" algn="l" defTabSz="1190457" rtl="0" eaLnBrk="1" latinLnBrk="0" hangingPunct="1">
        <a:defRPr sz="2343" kern="1200">
          <a:solidFill>
            <a:schemeClr val="tx1"/>
          </a:solidFill>
          <a:latin typeface="+mn-lt"/>
          <a:ea typeface="+mn-ea"/>
          <a:cs typeface="+mn-cs"/>
        </a:defRPr>
      </a:lvl6pPr>
      <a:lvl7pPr marL="3571372" algn="l" defTabSz="1190457" rtl="0" eaLnBrk="1" latinLnBrk="0" hangingPunct="1">
        <a:defRPr sz="2343" kern="1200">
          <a:solidFill>
            <a:schemeClr val="tx1"/>
          </a:solidFill>
          <a:latin typeface="+mn-lt"/>
          <a:ea typeface="+mn-ea"/>
          <a:cs typeface="+mn-cs"/>
        </a:defRPr>
      </a:lvl7pPr>
      <a:lvl8pPr marL="4166601" algn="l" defTabSz="1190457" rtl="0" eaLnBrk="1" latinLnBrk="0" hangingPunct="1">
        <a:defRPr sz="2343" kern="1200">
          <a:solidFill>
            <a:schemeClr val="tx1"/>
          </a:solidFill>
          <a:latin typeface="+mn-lt"/>
          <a:ea typeface="+mn-ea"/>
          <a:cs typeface="+mn-cs"/>
        </a:defRPr>
      </a:lvl8pPr>
      <a:lvl9pPr marL="4761829" algn="l" defTabSz="1190457" rtl="0" eaLnBrk="1" latinLnBrk="0" hangingPunct="1">
        <a:defRPr sz="23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3D368ADA-4EE1-D646-B1EF-A026A4DAEE7D}"/>
              </a:ext>
            </a:extLst>
          </p:cNvPr>
          <p:cNvSpPr>
            <a:spLocks/>
          </p:cNvSpPr>
          <p:nvPr/>
        </p:nvSpPr>
        <p:spPr>
          <a:xfrm>
            <a:off x="8947339" y="6282568"/>
            <a:ext cx="1672764" cy="162682"/>
          </a:xfrm>
          <a:prstGeom prst="rect">
            <a:avLst/>
          </a:prstGeom>
          <a:solidFill>
            <a:srgbClr val="15AE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4CAD0B6-C3B1-0744-B01E-C9415C4A38C9}"/>
              </a:ext>
            </a:extLst>
          </p:cNvPr>
          <p:cNvSpPr/>
          <p:nvPr/>
        </p:nvSpPr>
        <p:spPr>
          <a:xfrm>
            <a:off x="8947339" y="6920743"/>
            <a:ext cx="787212" cy="162682"/>
          </a:xfrm>
          <a:prstGeom prst="rect">
            <a:avLst/>
          </a:prstGeom>
          <a:solidFill>
            <a:srgbClr val="15AE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80ABC9E-D1E7-F440-9997-D8F4C5FD7215}"/>
              </a:ext>
            </a:extLst>
          </p:cNvPr>
          <p:cNvSpPr txBox="1"/>
          <p:nvPr/>
        </p:nvSpPr>
        <p:spPr>
          <a:xfrm>
            <a:off x="391886" y="2516856"/>
            <a:ext cx="26417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525252"/>
                </a:solidFill>
                <a:latin typeface="Lato" panose="020F0502020204030203" pitchFamily="34" charset="77"/>
              </a:rPr>
              <a:t>I’m juggling so many aspects of my business – there must be a shortcut or way of outsourcing some of my needs.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6EA0324-502D-A84B-A114-71601EED44E8}"/>
              </a:ext>
            </a:extLst>
          </p:cNvPr>
          <p:cNvSpPr txBox="1"/>
          <p:nvPr/>
        </p:nvSpPr>
        <p:spPr>
          <a:xfrm>
            <a:off x="671047" y="4256077"/>
            <a:ext cx="23483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31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13DDAEC-AF0E-0547-B7B0-6842682BDEE0}"/>
              </a:ext>
            </a:extLst>
          </p:cNvPr>
          <p:cNvSpPr txBox="1"/>
          <p:nvPr/>
        </p:nvSpPr>
        <p:spPr>
          <a:xfrm>
            <a:off x="905147" y="4734238"/>
            <a:ext cx="2130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Female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83D4549-C6C3-894E-959C-97F5D5676AB0}"/>
              </a:ext>
            </a:extLst>
          </p:cNvPr>
          <p:cNvSpPr txBox="1"/>
          <p:nvPr/>
        </p:nvSpPr>
        <p:spPr>
          <a:xfrm>
            <a:off x="1329497" y="5186476"/>
            <a:ext cx="1704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Single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953DED4-A8DE-864D-A7CF-BBFF43FD537A}"/>
              </a:ext>
            </a:extLst>
          </p:cNvPr>
          <p:cNvSpPr txBox="1"/>
          <p:nvPr/>
        </p:nvSpPr>
        <p:spPr>
          <a:xfrm>
            <a:off x="892542" y="5633104"/>
            <a:ext cx="2130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$67,000/year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7A30F71-3DF0-AA44-B01B-37732234C221}"/>
              </a:ext>
            </a:extLst>
          </p:cNvPr>
          <p:cNvSpPr txBox="1"/>
          <p:nvPr/>
        </p:nvSpPr>
        <p:spPr>
          <a:xfrm>
            <a:off x="979629" y="6079911"/>
            <a:ext cx="2032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Austin, Texas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B919C6A-4BFD-BE46-95BA-9FBC21AB90D4}"/>
              </a:ext>
            </a:extLst>
          </p:cNvPr>
          <p:cNvSpPr txBox="1"/>
          <p:nvPr/>
        </p:nvSpPr>
        <p:spPr>
          <a:xfrm>
            <a:off x="520701" y="7264427"/>
            <a:ext cx="24915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Self-motivated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1D7666D-7E4A-7341-9CEA-29ECD3BF18B8}"/>
              </a:ext>
            </a:extLst>
          </p:cNvPr>
          <p:cNvSpPr txBox="1"/>
          <p:nvPr/>
        </p:nvSpPr>
        <p:spPr>
          <a:xfrm>
            <a:off x="520702" y="7742588"/>
            <a:ext cx="2498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Creative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537B76F-26FB-1141-B3C9-C7A4314CB22F}"/>
              </a:ext>
            </a:extLst>
          </p:cNvPr>
          <p:cNvSpPr txBox="1"/>
          <p:nvPr/>
        </p:nvSpPr>
        <p:spPr>
          <a:xfrm>
            <a:off x="520701" y="8198781"/>
            <a:ext cx="24995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Enthusiastic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5B308A0-D34A-9F4A-A99A-081CB710F02D}"/>
              </a:ext>
            </a:extLst>
          </p:cNvPr>
          <p:cNvSpPr txBox="1"/>
          <p:nvPr/>
        </p:nvSpPr>
        <p:spPr>
          <a:xfrm>
            <a:off x="3540103" y="1211628"/>
            <a:ext cx="4730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M.S. in Nutrition, Texas Woman’s University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3285CA7-7825-564D-A685-9E4B16E604C9}"/>
              </a:ext>
            </a:extLst>
          </p:cNvPr>
          <p:cNvSpPr txBox="1"/>
          <p:nvPr/>
        </p:nvSpPr>
        <p:spPr>
          <a:xfrm>
            <a:off x="3540103" y="2004624"/>
            <a:ext cx="4730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Nourish Juice Bar / Founder &amp; Owner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2BE8C81-4067-2E40-99AD-9E00705809A6}"/>
              </a:ext>
            </a:extLst>
          </p:cNvPr>
          <p:cNvSpPr txBox="1"/>
          <p:nvPr/>
        </p:nvSpPr>
        <p:spPr>
          <a:xfrm>
            <a:off x="3540103" y="2787344"/>
            <a:ext cx="47308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After graduating with a master’s in nutrition, Lilian began her career in community health by promoting healthy eating habits in schools and nursing homes. She then became a Nutritional Health Coach at her local YMCA for six years, departing only recently to pursue her dream of opening a juice bar.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19C7DF0-7BB2-B949-9733-F8E646017FCF}"/>
              </a:ext>
            </a:extLst>
          </p:cNvPr>
          <p:cNvSpPr txBox="1"/>
          <p:nvPr/>
        </p:nvSpPr>
        <p:spPr>
          <a:xfrm>
            <a:off x="3540103" y="5409802"/>
            <a:ext cx="4730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Cycling, kayaking in Lake Travis, comedy shows, fine dining with friends, volunteering at the local animal shelter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9E156CA-4498-184A-819C-D0BCE9294806}"/>
              </a:ext>
            </a:extLst>
          </p:cNvPr>
          <p:cNvSpPr txBox="1"/>
          <p:nvPr/>
        </p:nvSpPr>
        <p:spPr>
          <a:xfrm>
            <a:off x="3540103" y="7451510"/>
            <a:ext cx="4730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Adidas, H-E-B, Garmin, Keurig, Magic Bullet Blender, </a:t>
            </a:r>
            <a:r>
              <a:rPr lang="en-US" sz="1400" dirty="0" err="1">
                <a:solidFill>
                  <a:srgbClr val="525252"/>
                </a:solidFill>
                <a:latin typeface="Lato" panose="020F0502020204030203" pitchFamily="34" charset="77"/>
              </a:rPr>
              <a:t>Orangetheory</a:t>
            </a:r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 Fitness, SoulCycle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B94D5E9-909E-114C-8A7C-2667E48C6B48}"/>
              </a:ext>
            </a:extLst>
          </p:cNvPr>
          <p:cNvSpPr txBox="1"/>
          <p:nvPr/>
        </p:nvSpPr>
        <p:spPr>
          <a:xfrm>
            <a:off x="8874086" y="1208141"/>
            <a:ext cx="28702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Efficiency, responsiveness and clear communication, work-life balance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BF8D6C9-E925-BA47-83AE-39AA7E5A5C0A}"/>
              </a:ext>
            </a:extLst>
          </p:cNvPr>
          <p:cNvSpPr txBox="1"/>
          <p:nvPr/>
        </p:nvSpPr>
        <p:spPr>
          <a:xfrm>
            <a:off x="8874086" y="2665739"/>
            <a:ext cx="28702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Grow Nourish Juice Bar’s online presence through blogging and social media outreach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EFE585A-555B-634A-B9D9-B9F2FC787E79}"/>
              </a:ext>
            </a:extLst>
          </p:cNvPr>
          <p:cNvSpPr txBox="1"/>
          <p:nvPr/>
        </p:nvSpPr>
        <p:spPr>
          <a:xfrm>
            <a:off x="8874086" y="4108326"/>
            <a:ext cx="2870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Lack of time to write, difficulties finding competent freelancers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1E33BBFB-CBD1-9A4F-8B7E-6A2F48F4D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401" y="842474"/>
            <a:ext cx="1335039" cy="1335039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E8D33AE7-8F9B-324B-91DC-CA857F8D483A}"/>
              </a:ext>
            </a:extLst>
          </p:cNvPr>
          <p:cNvSpPr txBox="1"/>
          <p:nvPr/>
        </p:nvSpPr>
        <p:spPr>
          <a:xfrm>
            <a:off x="260097" y="303334"/>
            <a:ext cx="2905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525252"/>
                </a:solidFill>
                <a:latin typeface="Lato" panose="020F0502020204030203" pitchFamily="34" charset="77"/>
              </a:rPr>
              <a:t>Lilian Fernando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016667-EEAF-424B-B946-BE610A793F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957" y="655502"/>
            <a:ext cx="1690281" cy="163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430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325ED2-3307-774D-ADCF-982A3977F489}"/>
              </a:ext>
            </a:extLst>
          </p:cNvPr>
          <p:cNvSpPr/>
          <p:nvPr/>
        </p:nvSpPr>
        <p:spPr>
          <a:xfrm>
            <a:off x="8947339" y="6282568"/>
            <a:ext cx="219240" cy="162682"/>
          </a:xfrm>
          <a:prstGeom prst="rect">
            <a:avLst/>
          </a:prstGeom>
          <a:solidFill>
            <a:srgbClr val="15AE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E86915-7F5D-4649-A453-DA952DE12C27}"/>
              </a:ext>
            </a:extLst>
          </p:cNvPr>
          <p:cNvSpPr/>
          <p:nvPr/>
        </p:nvSpPr>
        <p:spPr>
          <a:xfrm>
            <a:off x="8947339" y="6920743"/>
            <a:ext cx="219240" cy="162682"/>
          </a:xfrm>
          <a:prstGeom prst="rect">
            <a:avLst/>
          </a:prstGeom>
          <a:solidFill>
            <a:srgbClr val="15AE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9E15D8-3545-054C-AA6C-8912A1A9561F}"/>
              </a:ext>
            </a:extLst>
          </p:cNvPr>
          <p:cNvSpPr txBox="1"/>
          <p:nvPr/>
        </p:nvSpPr>
        <p:spPr>
          <a:xfrm>
            <a:off x="391886" y="2644181"/>
            <a:ext cx="2641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525252"/>
                </a:solidFill>
                <a:latin typeface="Lato" panose="020F0502020204030203" pitchFamily="34" charset="77"/>
              </a:rPr>
              <a:t>‘No Comment’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53AFE6-5275-844D-B053-2ADF01DFA07A}"/>
              </a:ext>
            </a:extLst>
          </p:cNvPr>
          <p:cNvSpPr txBox="1"/>
          <p:nvPr/>
        </p:nvSpPr>
        <p:spPr>
          <a:xfrm>
            <a:off x="905147" y="4734238"/>
            <a:ext cx="2130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Male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F8C43D-4ED3-D549-859B-3E1A6E2124B2}"/>
              </a:ext>
            </a:extLst>
          </p:cNvPr>
          <p:cNvSpPr txBox="1"/>
          <p:nvPr/>
        </p:nvSpPr>
        <p:spPr>
          <a:xfrm>
            <a:off x="1329497" y="5186476"/>
            <a:ext cx="1704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Married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7F016C-D485-7547-B58D-AE7C8A80488A}"/>
              </a:ext>
            </a:extLst>
          </p:cNvPr>
          <p:cNvSpPr txBox="1"/>
          <p:nvPr/>
        </p:nvSpPr>
        <p:spPr>
          <a:xfrm>
            <a:off x="892542" y="5633104"/>
            <a:ext cx="2130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$50,000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04EA83-96A1-4244-8D28-C1D26058A114}"/>
              </a:ext>
            </a:extLst>
          </p:cNvPr>
          <p:cNvSpPr txBox="1"/>
          <p:nvPr/>
        </p:nvSpPr>
        <p:spPr>
          <a:xfrm>
            <a:off x="979629" y="6079911"/>
            <a:ext cx="2032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Halifax, Nova Scotia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051BAA-EED8-F245-B431-EFF81E04A2CA}"/>
              </a:ext>
            </a:extLst>
          </p:cNvPr>
          <p:cNvSpPr txBox="1"/>
          <p:nvPr/>
        </p:nvSpPr>
        <p:spPr>
          <a:xfrm>
            <a:off x="520701" y="7264427"/>
            <a:ext cx="24915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Stubborn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76A0AF-71EB-914F-972E-13203B469443}"/>
              </a:ext>
            </a:extLst>
          </p:cNvPr>
          <p:cNvSpPr txBox="1"/>
          <p:nvPr/>
        </p:nvSpPr>
        <p:spPr>
          <a:xfrm>
            <a:off x="520702" y="7742588"/>
            <a:ext cx="2498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Like to learn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01E12D-6238-A24F-85A0-306BAFFDDCFA}"/>
              </a:ext>
            </a:extLst>
          </p:cNvPr>
          <p:cNvSpPr txBox="1"/>
          <p:nvPr/>
        </p:nvSpPr>
        <p:spPr>
          <a:xfrm>
            <a:off x="520701" y="8198781"/>
            <a:ext cx="24995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Dedicated to my goals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F36BDE-E353-A947-B8C3-E6FBFCD4BB31}"/>
              </a:ext>
            </a:extLst>
          </p:cNvPr>
          <p:cNvSpPr txBox="1"/>
          <p:nvPr/>
        </p:nvSpPr>
        <p:spPr>
          <a:xfrm>
            <a:off x="3540103" y="1211628"/>
            <a:ext cx="4730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MSC I/O </a:t>
            </a:r>
            <a:r>
              <a:rPr lang="en-US" sz="1400" dirty="0" err="1">
                <a:solidFill>
                  <a:srgbClr val="525252"/>
                </a:solidFill>
                <a:latin typeface="Lato" panose="020F0502020204030203" pitchFamily="34" charset="77"/>
              </a:rPr>
              <a:t>Pysch</a:t>
            </a:r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 SMU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F6FA6A-B63D-6146-BB72-3CD0F5B2487A}"/>
              </a:ext>
            </a:extLst>
          </p:cNvPr>
          <p:cNvSpPr txBox="1"/>
          <p:nvPr/>
        </p:nvSpPr>
        <p:spPr>
          <a:xfrm>
            <a:off x="3540103" y="1939716"/>
            <a:ext cx="4730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Manager Business Design SMUEC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F3982-12B6-CA4E-8B11-A856FCE3B1C3}"/>
              </a:ext>
            </a:extLst>
          </p:cNvPr>
          <p:cNvSpPr txBox="1"/>
          <p:nvPr/>
        </p:nvSpPr>
        <p:spPr>
          <a:xfrm>
            <a:off x="3540103" y="2787344"/>
            <a:ext cx="47308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CONSULTING</a:t>
            </a:r>
          </a:p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TEACHING</a:t>
            </a:r>
          </a:p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ETC</a:t>
            </a:r>
          </a:p>
          <a:p>
            <a:endParaRPr lang="en-US" sz="1400" dirty="0">
              <a:solidFill>
                <a:srgbClr val="525252"/>
              </a:solidFill>
              <a:latin typeface="Lato" panose="020F0502020204030203" pitchFamily="34" charset="7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1BF41C3-7C7A-5A4D-B9B6-B256CFDD0863}"/>
              </a:ext>
            </a:extLst>
          </p:cNvPr>
          <p:cNvSpPr txBox="1"/>
          <p:nvPr/>
        </p:nvSpPr>
        <p:spPr>
          <a:xfrm>
            <a:off x="3540103" y="5409802"/>
            <a:ext cx="4730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Rock climbing, music, guitar, reading, general outdoor stuff, exercise, eating jumbo sized bags of chips, Call of Duty, playing with my dogs, teaching myself how to do house </a:t>
            </a:r>
            <a:r>
              <a:rPr lang="en-US" sz="1400" dirty="0" err="1">
                <a:solidFill>
                  <a:srgbClr val="525252"/>
                </a:solidFill>
                <a:latin typeface="Lato" panose="020F0502020204030203" pitchFamily="34" charset="77"/>
              </a:rPr>
              <a:t>renos</a:t>
            </a:r>
            <a:endParaRPr lang="en-US" sz="1400" dirty="0">
              <a:solidFill>
                <a:srgbClr val="525252"/>
              </a:solidFill>
              <a:latin typeface="Lato" panose="020F0502020204030203" pitchFamily="34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9CA329C-3FCC-6646-8BA4-671CA633B0D6}"/>
              </a:ext>
            </a:extLst>
          </p:cNvPr>
          <p:cNvSpPr txBox="1"/>
          <p:nvPr/>
        </p:nvSpPr>
        <p:spPr>
          <a:xfrm>
            <a:off x="3540103" y="7469521"/>
            <a:ext cx="4730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525252"/>
                </a:solidFill>
                <a:latin typeface="Lato" panose="020F0502020204030203" pitchFamily="34" charset="77"/>
              </a:rPr>
              <a:t>Arcyteryx</a:t>
            </a:r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, Toyota Tacoma, Garmin, ESP Guitars, Starbucks, </a:t>
            </a:r>
            <a:r>
              <a:rPr lang="en-US" sz="1400" dirty="0" err="1">
                <a:solidFill>
                  <a:srgbClr val="525252"/>
                </a:solidFill>
                <a:latin typeface="Lato" panose="020F0502020204030203" pitchFamily="34" charset="77"/>
              </a:rPr>
              <a:t>Blundstones</a:t>
            </a:r>
            <a:endParaRPr lang="en-US" sz="1400" dirty="0">
              <a:solidFill>
                <a:srgbClr val="525252"/>
              </a:solidFill>
              <a:latin typeface="Lato" panose="020F0502020204030203" pitchFamily="34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7DBEFC-194E-BF4E-B70C-8245D5CDBD1E}"/>
              </a:ext>
            </a:extLst>
          </p:cNvPr>
          <p:cNvSpPr txBox="1"/>
          <p:nvPr/>
        </p:nvSpPr>
        <p:spPr>
          <a:xfrm>
            <a:off x="8874086" y="1242866"/>
            <a:ext cx="28702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Work Life Balance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63A0DBA-6990-C24B-8D06-E1DFADE4C89E}"/>
              </a:ext>
            </a:extLst>
          </p:cNvPr>
          <p:cNvSpPr txBox="1"/>
          <p:nvPr/>
        </p:nvSpPr>
        <p:spPr>
          <a:xfrm>
            <a:off x="8874086" y="2712039"/>
            <a:ext cx="28702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Go climbing in Alaska</a:t>
            </a:r>
            <a:b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</a:br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Write and record a heavy metal album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231222D-8F71-0640-86F0-44C33160B285}"/>
              </a:ext>
            </a:extLst>
          </p:cNvPr>
          <p:cNvSpPr txBox="1"/>
          <p:nvPr/>
        </p:nvSpPr>
        <p:spPr>
          <a:xfrm>
            <a:off x="8874085" y="3563579"/>
            <a:ext cx="28702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Career planning </a:t>
            </a:r>
            <a:b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</a:br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Do I start a business?</a:t>
            </a:r>
            <a:b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</a:br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Getting older means athletic is harder</a:t>
            </a:r>
            <a:b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</a:br>
            <a:r>
              <a:rPr lang="en-US" sz="1400" dirty="0" err="1">
                <a:solidFill>
                  <a:srgbClr val="525252"/>
                </a:solidFill>
                <a:latin typeface="Lato" panose="020F0502020204030203" pitchFamily="34" charset="77"/>
              </a:rPr>
              <a:t>Priotizie</a:t>
            </a:r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 retirement (work more?) prioritize fun/travel/</a:t>
            </a:r>
            <a:r>
              <a:rPr lang="en-US" sz="1400" dirty="0" err="1">
                <a:solidFill>
                  <a:srgbClr val="525252"/>
                </a:solidFill>
                <a:latin typeface="Lato" panose="020F0502020204030203" pitchFamily="34" charset="77"/>
              </a:rPr>
              <a:t>etc</a:t>
            </a:r>
            <a:endParaRPr lang="en-US" sz="1400" dirty="0">
              <a:solidFill>
                <a:srgbClr val="525252"/>
              </a:solidFill>
              <a:latin typeface="Lato" panose="020F0502020204030203" pitchFamily="34" charset="7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8FAB174-463B-0E4E-BE4A-677C46EFCC05}"/>
              </a:ext>
            </a:extLst>
          </p:cNvPr>
          <p:cNvSpPr txBox="1"/>
          <p:nvPr/>
        </p:nvSpPr>
        <p:spPr>
          <a:xfrm>
            <a:off x="260097" y="303334"/>
            <a:ext cx="2905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525252"/>
                </a:solidFill>
                <a:latin typeface="Lato" panose="020F0502020204030203" pitchFamily="34" charset="77"/>
              </a:rPr>
              <a:t>Matt </a:t>
            </a:r>
            <a:r>
              <a:rPr lang="en-US" sz="2000" dirty="0" err="1">
                <a:solidFill>
                  <a:srgbClr val="525252"/>
                </a:solidFill>
                <a:latin typeface="Lato" panose="020F0502020204030203" pitchFamily="34" charset="77"/>
              </a:rPr>
              <a:t>MacPhee</a:t>
            </a:r>
            <a:endParaRPr lang="en-US" sz="2000" dirty="0">
              <a:solidFill>
                <a:srgbClr val="525252"/>
              </a:solidFill>
              <a:latin typeface="Lato" panose="020F0502020204030203" pitchFamily="34" charset="7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4710F1E-C69A-4047-823C-B93429C16690}"/>
              </a:ext>
            </a:extLst>
          </p:cNvPr>
          <p:cNvSpPr txBox="1"/>
          <p:nvPr/>
        </p:nvSpPr>
        <p:spPr>
          <a:xfrm>
            <a:off x="671047" y="4256077"/>
            <a:ext cx="23483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37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831" y="861901"/>
            <a:ext cx="1150720" cy="118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21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</TotalTime>
  <Words>310</Words>
  <Application>Microsoft Office PowerPoint</Application>
  <PresentationFormat>Custom</PresentationFormat>
  <Paragraphs>40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Lato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SEO TEAM</dc:creator>
  <cp:lastModifiedBy>fares alherwi</cp:lastModifiedBy>
  <cp:revision>17</cp:revision>
  <dcterms:created xsi:type="dcterms:W3CDTF">2018-05-11T08:42:33Z</dcterms:created>
  <dcterms:modified xsi:type="dcterms:W3CDTF">2021-01-21T22:49:24Z</dcterms:modified>
</cp:coreProperties>
</file>